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57" r:id="rId5"/>
    <p:sldId id="259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9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8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5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7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16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5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6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4BC1-FEC2-411C-AF71-8F59B87C2E09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0FC39-AD80-4FAA-89F5-65554A21C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1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+mn-lt"/>
              </a:rPr>
              <a:t>Individual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Assignment </a:t>
            </a:r>
            <a:endParaRPr lang="en-US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      </a:t>
            </a:r>
            <a:r>
              <a:rPr lang="en-US" sz="3200" b="1" dirty="0" smtClean="0">
                <a:solidFill>
                  <a:srgbClr val="C00000"/>
                </a:solidFill>
              </a:rPr>
              <a:t>Health  </a:t>
            </a:r>
            <a:r>
              <a:rPr lang="en-US" sz="3200" b="1" dirty="0">
                <a:solidFill>
                  <a:srgbClr val="C00000"/>
                </a:solidFill>
              </a:rPr>
              <a:t>Service Management and Policy for 2</a:t>
            </a:r>
            <a:r>
              <a:rPr lang="en-US" sz="3200" b="1" baseline="30000" dirty="0">
                <a:solidFill>
                  <a:srgbClr val="C00000"/>
                </a:solidFill>
              </a:rPr>
              <a:t>nd</a:t>
            </a:r>
            <a:r>
              <a:rPr lang="en-US" sz="3200" b="1" dirty="0">
                <a:solidFill>
                  <a:srgbClr val="C00000"/>
                </a:solidFill>
              </a:rPr>
              <a:t> year Pharmacy Students </a:t>
            </a:r>
            <a:endParaRPr lang="en-US" b="1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7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83"/>
            <a:ext cx="10515600" cy="69296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on your assignment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634" y="862148"/>
            <a:ext cx="10515600" cy="5995852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600"/>
              </a:spcBef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report should include: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Preliminary pages including: </a:t>
            </a:r>
          </a:p>
          <a:p>
            <a:pPr marL="623888" lvl="1" indent="-276225">
              <a:lnSpc>
                <a:spcPct val="120000"/>
              </a:lnSpc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Cover page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containing university name and logo, assignment title, list of team members and their ID, submitted to and year, </a:t>
            </a:r>
          </a:p>
          <a:p>
            <a:pPr marL="623888" lvl="1" indent="-276225">
              <a:lnSpc>
                <a:spcPct val="120000"/>
              </a:lnSpc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Acknowledgment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23888" lvl="1" indent="-276225">
              <a:lnSpc>
                <a:spcPct val="120000"/>
              </a:lnSpc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List of acronyms </a:t>
            </a:r>
          </a:p>
          <a:p>
            <a:pPr marL="623888" lvl="1" indent="-276225">
              <a:lnSpc>
                <a:spcPct val="120000"/>
              </a:lnSpc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Table of contents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2.  Introduction,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 Objective,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4.  Body of work,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5.  Summary of work,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61931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891" y="365125"/>
            <a:ext cx="11155680" cy="1325563"/>
          </a:xfrm>
        </p:spPr>
        <p:txBody>
          <a:bodyPr>
            <a:norm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Instructions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….(if you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your assignment on computer) 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main titles as 16 font size</a:t>
            </a: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Subtitles as 14 font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of Content 12 font size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documents must be either Times New Roman or Arial font style</a:t>
            </a: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justified for document outline</a:t>
            </a: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1.5 space between sentences in a paragraph</a:t>
            </a:r>
          </a:p>
          <a:p>
            <a:pPr marL="465138" indent="-465138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A4 sized paper and 1 inch margin for each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5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  <a:latin typeface="+mn-lt"/>
              </a:rPr>
              <a:t>Question </a:t>
            </a:r>
            <a:r>
              <a:rPr lang="en-US" b="1" i="1" dirty="0" smtClean="0">
                <a:solidFill>
                  <a:srgbClr val="7030A0"/>
                </a:solidFill>
                <a:latin typeface="+mn-lt"/>
              </a:rPr>
              <a:t>1</a:t>
            </a:r>
            <a:endParaRPr lang="en-US" b="1" i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-457200">
              <a:buNone/>
            </a:pP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The evolution of management thought </a:t>
            </a:r>
            <a:r>
              <a:rPr lang="en-US" altLang="en-US" sz="32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(Assignment)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five major schools of management thought are: 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classical school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behavioral school, 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quantitative or management science school, 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systems school, and </a:t>
            </a:r>
          </a:p>
          <a:p>
            <a:pPr lvl="3"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contingency school.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290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784"/>
          </a:xfrm>
        </p:spPr>
        <p:txBody>
          <a:bodyPr/>
          <a:lstStyle/>
          <a:p>
            <a:r>
              <a:rPr lang="en-US" b="1" i="1" dirty="0" smtClean="0">
                <a:solidFill>
                  <a:srgbClr val="003366"/>
                </a:solidFill>
                <a:latin typeface="+mn-lt"/>
              </a:rPr>
              <a:t>question</a:t>
            </a:r>
            <a:r>
              <a:rPr lang="en-US" b="1" i="1" dirty="0" smtClean="0">
                <a:solidFill>
                  <a:srgbClr val="003366"/>
                </a:solidFill>
                <a:latin typeface="+mn-lt"/>
              </a:rPr>
              <a:t> </a:t>
            </a:r>
            <a:r>
              <a:rPr lang="en-US" b="1" i="1" dirty="0" smtClean="0">
                <a:solidFill>
                  <a:srgbClr val="003366"/>
                </a:solidFill>
                <a:latin typeface="+mn-lt"/>
              </a:rPr>
              <a:t>2</a:t>
            </a:r>
            <a:endParaRPr lang="en-US" b="1" i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3949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health information system of Ethiopia</a:t>
            </a:r>
          </a:p>
          <a:p>
            <a:pPr marL="566738" lvl="1" indent="-276225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health information policy of Ethiopia</a:t>
            </a:r>
          </a:p>
          <a:p>
            <a:pPr marL="566738" lvl="1" indent="-276225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HIS in Ethiopia (past, present, future) including the organogram/structure of HIS flow, also inclusiveness and applicability of public &amp; private facilities </a:t>
            </a:r>
          </a:p>
          <a:p>
            <a:pPr marL="566738" lvl="1" indent="-276225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health information revolution roadmap and its role to improve HIS and informed decisions? </a:t>
            </a:r>
          </a:p>
          <a:p>
            <a:pPr marL="566738" lvl="1" indent="-276225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Improvements seen after the HIS establishment from staffs, service quality, customers satisfaction, profitability of facilities, minimizing errors/risks, timely communication,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perspectives </a:t>
            </a:r>
          </a:p>
          <a:p>
            <a:pPr marL="566738" lvl="1" indent="-276225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drawbacks </a:t>
            </a:r>
          </a:p>
          <a:p>
            <a:pPr marL="566738" lvl="1" indent="-276225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Challenges of the Ethiopian 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0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question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+mn-lt"/>
              </a:rPr>
              <a:t>3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management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finance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financial management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of budget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 item coding of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care financing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health care financing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 of finance in health care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of health care financing reform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4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7030A0"/>
                </a:solidFill>
                <a:latin typeface="+mn-lt"/>
              </a:rPr>
              <a:t>Question </a:t>
            </a:r>
            <a:r>
              <a:rPr lang="en-US" b="1" smtClean="0">
                <a:solidFill>
                  <a:srgbClr val="7030A0"/>
                </a:solidFill>
                <a:latin typeface="+mn-lt"/>
              </a:rPr>
              <a:t>4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Theories of Motivation </a:t>
            </a:r>
            <a:endParaRPr lang="en-US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Maslow's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 hierarchy theory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Hertzberg's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two-factor theory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Expectancy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Goal-setting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</a:p>
        </p:txBody>
      </p:sp>
    </p:spTree>
    <p:extLst>
      <p:ext uri="{BB962C8B-B14F-4D97-AF65-F5344CB8AC3E}">
        <p14:creationId xmlns:p14="http://schemas.microsoft.com/office/powerpoint/2010/main" val="316962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346</Words>
  <Application>Microsoft Office PowerPoint</Application>
  <PresentationFormat>Custom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Individual  Assignment </vt:lpstr>
      <vt:lpstr>Instructions on your assignment</vt:lpstr>
      <vt:lpstr>Instructions ….(if you wright your assignment on computer) </vt:lpstr>
      <vt:lpstr>Question 1</vt:lpstr>
      <vt:lpstr>question 2</vt:lpstr>
      <vt:lpstr>question 3</vt:lpstr>
      <vt:lpstr>Question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cybernet</dc:creator>
  <cp:lastModifiedBy>user</cp:lastModifiedBy>
  <cp:revision>13</cp:revision>
  <dcterms:created xsi:type="dcterms:W3CDTF">2020-03-16T10:45:15Z</dcterms:created>
  <dcterms:modified xsi:type="dcterms:W3CDTF">2020-05-19T13:40:00Z</dcterms:modified>
</cp:coreProperties>
</file>